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sz="6000" b="1" dirty="0" smtClean="0"/>
              <a:t>المحاضرة الثانية </a:t>
            </a:r>
            <a:br>
              <a:rPr lang="ar-SA" sz="6000" b="1" dirty="0" smtClean="0"/>
            </a:br>
            <a:r>
              <a:rPr lang="ar-SA" sz="6000" b="1" dirty="0" smtClean="0"/>
              <a:t>العمل الإذاعي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786050" y="142852"/>
            <a:ext cx="4714908" cy="1143008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المحاضرة الثانية </a:t>
            </a:r>
            <a:br>
              <a:rPr lang="ar-SA" b="1" dirty="0" smtClean="0"/>
            </a:br>
            <a:r>
              <a:rPr lang="ar-SA" b="1" dirty="0" smtClean="0"/>
              <a:t>العمل الإذاعي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215370" cy="7429552"/>
          </a:xfrm>
        </p:spPr>
        <p:txBody>
          <a:bodyPr>
            <a:normAutofit/>
          </a:bodyPr>
          <a:lstStyle/>
          <a:p>
            <a:pPr algn="r"/>
            <a:r>
              <a:rPr lang="ar-SA" b="1" u="sng" dirty="0" smtClean="0">
                <a:solidFill>
                  <a:schemeClr val="tx1"/>
                </a:solidFill>
              </a:rPr>
              <a:t>يتم العمل الإذاعي من خلال بيئتين مختلفتين في الخصائص ومتفقتين في الآليات وهما: 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1- العمل داخل الأستوديو ، ويسمي العمل الداخلي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2 – العمل خارج الأستوديو ، ويسمي العمل الخارجي . </a:t>
            </a:r>
          </a:p>
          <a:p>
            <a:pPr algn="r"/>
            <a:r>
              <a:rPr lang="ar-SA" b="1" u="sng" dirty="0" smtClean="0">
                <a:solidFill>
                  <a:schemeClr val="tx1"/>
                </a:solidFill>
              </a:rPr>
              <a:t>يتيح الأستوديو جوا مناسبا للتدريب والعمل الإذاعي في نواحي محددة :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lvl="0" algn="r"/>
            <a:r>
              <a:rPr lang="ar-SA" b="1" dirty="0" smtClean="0">
                <a:solidFill>
                  <a:schemeClr val="tx1"/>
                </a:solidFill>
              </a:rPr>
              <a:t>الإذاعة علي الهواء .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 algn="r"/>
            <a:r>
              <a:rPr lang="ar-SA" b="1" dirty="0" smtClean="0">
                <a:solidFill>
                  <a:schemeClr val="tx1"/>
                </a:solidFill>
              </a:rPr>
              <a:t>قراءة النصوص الإذاعية المختلفة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مواجهة الميكرفون.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5500726"/>
          </a:xfrm>
        </p:spPr>
        <p:txBody>
          <a:bodyPr>
            <a:normAutofit/>
          </a:bodyPr>
          <a:lstStyle/>
          <a:p>
            <a:r>
              <a:rPr lang="ar-SA" b="1" u="sng" dirty="0" smtClean="0">
                <a:solidFill>
                  <a:schemeClr val="tx1"/>
                </a:solidFill>
              </a:rPr>
              <a:t>الأستوديو الإذاعي</a:t>
            </a:r>
            <a:endParaRPr lang="en-US" u="sng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/>
              <a:t>   </a:t>
            </a:r>
            <a:r>
              <a:rPr lang="ar-SA" b="1" dirty="0" smtClean="0">
                <a:solidFill>
                  <a:schemeClr val="tx1"/>
                </a:solidFill>
              </a:rPr>
              <a:t>الأستوديو الإذاعي هو المكان المخصص لإنتاج البرامج والمواد الإذاعية التي تذاع على الهواء مباشرة، أو التي يجري تسجيلها على أشرطة</a:t>
            </a:r>
          </a:p>
          <a:p>
            <a:r>
              <a:rPr lang="ar-SA" b="1" u="sng" dirty="0" smtClean="0">
                <a:solidFill>
                  <a:schemeClr val="tx1"/>
                </a:solidFill>
              </a:rPr>
              <a:t>مكونات الأستوديو الإذاعي :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/>
              <a:t> </a:t>
            </a:r>
            <a:r>
              <a:rPr lang="ar-SA" b="1" dirty="0" smtClean="0">
                <a:solidFill>
                  <a:schemeClr val="tx1"/>
                </a:solidFill>
              </a:rPr>
              <a:t>يتكون الأستوديو الإذاعي من غرفتين " غرفة الأستوديو – غرفة المراقبة "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1- غرفة الأستوديو أو البلاتوه : وهو المكان الذي يجلس فيه المذيع أو مقدم البرنامج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5500726"/>
          </a:xfrm>
        </p:spPr>
        <p:txBody>
          <a:bodyPr>
            <a:normAutofit lnSpcReduction="10000"/>
          </a:bodyPr>
          <a:lstStyle/>
          <a:p>
            <a:r>
              <a:rPr lang="ar-SA" b="1" u="sng" dirty="0" smtClean="0">
                <a:solidFill>
                  <a:schemeClr val="tx1"/>
                </a:solidFill>
              </a:rPr>
              <a:t>وتحتوى غرفة الأستوديو على الأجهزة التالية :</a:t>
            </a:r>
            <a:endParaRPr lang="en-US" u="sng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أولا – الميكرفون : </a:t>
            </a:r>
            <a:r>
              <a:rPr lang="ar-SA" dirty="0" smtClean="0">
                <a:solidFill>
                  <a:schemeClr val="tx1"/>
                </a:solidFill>
              </a:rPr>
              <a:t>هو أداة نقل الصوت ويقوم بتحويل الطاقة الصوتية إلي طاقة كهربية أما السماعة فهي أداة تحويل الطاقة الكهربية إلي طاقة صوتية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ثانيا – مفتاح التحكم في الميكروفون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ثالثا– سماعة الرأس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ثالثا : سماعة الرأس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رابعاً – السماعة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خامسا – سماعة التخاطب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سادسا : الساعة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5500726"/>
          </a:xfrm>
        </p:spPr>
        <p:txBody>
          <a:bodyPr>
            <a:normAutofit fontScale="85000" lnSpcReduction="20000"/>
          </a:bodyPr>
          <a:lstStyle/>
          <a:p>
            <a:r>
              <a:rPr lang="ar-SA" b="1" u="sng" dirty="0" smtClean="0">
                <a:solidFill>
                  <a:schemeClr val="tx1"/>
                </a:solidFill>
              </a:rPr>
              <a:t>أنواع الميكروفون من حيث مجال الالتقاط :</a:t>
            </a:r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أ‌- الميكروفون أحادي الاتجاه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القلبي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الميكروفون البندقية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ميكروفون ثنائي الاتجاهات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الميكروفون متعدد الاتجاهات أو الدائري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أنواع الميكروفون من حيث التصميم :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أ‌- الميكروفون الكربوني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ب‌- الميكروفون الشريطي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ج- الميكروفون الديناميكي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د- الميكروفون المكثف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ه‌- الميكروفون البلوري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ز- الميكروفون اللاسلكي 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072230"/>
          </a:xfrm>
        </p:spPr>
        <p:txBody>
          <a:bodyPr>
            <a:normAutofit/>
          </a:bodyPr>
          <a:lstStyle/>
          <a:p>
            <a:r>
              <a:rPr lang="ar-SA" b="1" u="sng" dirty="0" smtClean="0"/>
              <a:t>ثانيا- غرفة المراقبة :</a:t>
            </a:r>
          </a:p>
          <a:p>
            <a:pPr algn="r"/>
            <a:r>
              <a:rPr lang="ar-SA" b="1" dirty="0" smtClean="0"/>
              <a:t> </a:t>
            </a:r>
            <a:r>
              <a:rPr lang="ar-SA" b="1" dirty="0" smtClean="0">
                <a:solidFill>
                  <a:schemeClr val="tx1"/>
                </a:solidFill>
              </a:rPr>
              <a:t>وهى الغرفة الملحقة بالأستوديو  ويفصل بينهما حاجز زجاجي ومن هذه الغرفة يتم تنفيذ فقرات البرامج على الهواء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وتحتوى غرفة مراقبة الأستوديو على الأجهزة التالية :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– طاولة مراقبة الصوت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– أجهزة لإذاعة الشرائط المحمولة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– الاسطوانات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جهاز كمبيوتر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– مكبر الصوت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algn="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429396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إعداد الأستوديو هندسيا :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يعد الأستوديو الإذاعي إعداداً هندسياً خاصاً يكفل لها نقل كل الخصائص الصوتية والتحكم فيها... </a:t>
            </a:r>
            <a:r>
              <a:rPr lang="ar-SA" b="1" dirty="0" smtClean="0">
                <a:solidFill>
                  <a:schemeClr val="tx1"/>
                </a:solidFill>
              </a:rPr>
              <a:t>ويتم ذلك بطريقتين رئيستين هما: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1- العزل الصوتي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عزل الأستوديو عن أي مصدر صوتي خارجي وذلك بعزل لأستوديو عنى أي صوت يدخل إليه من الخارج ، وذلك عن طريق وضع مواد ماصة للصوت علي أرضية لأستوديو وسقفه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العلاج الصوتي: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ويتم العلاج الصوتي عن طريق التحكم في زمن الرنين داخل الأستوديو ، عن طريق وضع مواد عازلة وماصة للصوت على بعض أسطح الأستوديو بحيث لا تعكس الصوت الساقط عليها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072230"/>
          </a:xfrm>
        </p:spPr>
        <p:txBody>
          <a:bodyPr>
            <a:noAutofit/>
          </a:bodyPr>
          <a:lstStyle/>
          <a:p>
            <a:r>
              <a:rPr lang="ar-SA" b="1" u="sng" dirty="0" smtClean="0">
                <a:solidFill>
                  <a:schemeClr val="tx1"/>
                </a:solidFill>
              </a:rPr>
              <a:t>أنواع استوديوهات الإذاعة</a:t>
            </a:r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تختلف استوديوهات الإذاعة من حيث الحجم والاستخدامات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وتنقسم استوديوهات الإذاعة إلي ثلاثة أنواع :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u="sng" dirty="0" smtClean="0">
                <a:solidFill>
                  <a:schemeClr val="tx1"/>
                </a:solidFill>
              </a:rPr>
              <a:t>- أستوديو الربط .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ar-SA" b="1" u="sng" dirty="0" smtClean="0">
                <a:solidFill>
                  <a:schemeClr val="tx1"/>
                </a:solidFill>
              </a:rPr>
              <a:t>أستوديو التسجيلات </a:t>
            </a:r>
          </a:p>
          <a:p>
            <a:pPr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" وينقسم </a:t>
            </a:r>
            <a:r>
              <a:rPr lang="ar-SA" b="1" dirty="0" err="1" smtClean="0">
                <a:solidFill>
                  <a:schemeClr val="tx1"/>
                </a:solidFill>
              </a:rPr>
              <a:t>الي</a:t>
            </a:r>
            <a:r>
              <a:rPr lang="ar-SA" b="1" dirty="0" smtClean="0">
                <a:solidFill>
                  <a:schemeClr val="tx1"/>
                </a:solidFill>
              </a:rPr>
              <a:t> :أستوديو الدراما – الموسيقي – الأحاديث"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u="sng" dirty="0" smtClean="0">
                <a:solidFill>
                  <a:schemeClr val="tx1"/>
                </a:solidFill>
              </a:rPr>
              <a:t>- أستوديو المونتاج .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072230"/>
          </a:xfrm>
        </p:spPr>
        <p:txBody>
          <a:bodyPr>
            <a:noAutofit/>
          </a:bodyPr>
          <a:lstStyle/>
          <a:p>
            <a:r>
              <a:rPr lang="ar-SA" b="1" u="sng" dirty="0" smtClean="0">
                <a:solidFill>
                  <a:schemeClr val="tx1"/>
                </a:solidFill>
              </a:rPr>
              <a:t>العمل خارج الأستوديو 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ويسمي العمل الخارجي .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يقصد به العمل الإذاعي الذي يتم في البيئة الخارجية أو أماكن التسجيل المختلفة خارج الاستوديوهات مثل الشارع – المحلات – المكاتب – الحدائق ..وغيرها من الأماكن . 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أجهزة التدريب الخارجي</a:t>
            </a:r>
            <a:endParaRPr lang="en-US" dirty="0" smtClean="0"/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تشمل أجهزة التدريب الخارجي : الميكروفون – أجهزة الكاسيت – الأجهزة المحمولة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442</Words>
  <Application>Microsoft Office PowerPoint</Application>
  <PresentationFormat>عرض على الشاشة (3:4)‏</PresentationFormat>
  <Paragraphs>61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المحاضرة الثانية  العمل الإذاعي</vt:lpstr>
      <vt:lpstr>المحاضرة الثانية  العمل الإذاعي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 مدخل الي الراديو والتلفزيون</dc:title>
  <dc:creator>essam</dc:creator>
  <cp:lastModifiedBy>essam</cp:lastModifiedBy>
  <cp:revision>26</cp:revision>
  <dcterms:created xsi:type="dcterms:W3CDTF">2020-10-10T08:07:05Z</dcterms:created>
  <dcterms:modified xsi:type="dcterms:W3CDTF">2020-10-10T10:31:26Z</dcterms:modified>
</cp:coreProperties>
</file>